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58" r:id="rId4"/>
    <p:sldId id="259" r:id="rId5"/>
    <p:sldId id="265" r:id="rId6"/>
    <p:sldId id="261" r:id="rId7"/>
    <p:sldId id="262" r:id="rId8"/>
    <p:sldId id="263" r:id="rId9"/>
    <p:sldId id="260" r:id="rId10"/>
    <p:sldId id="264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9" autoAdjust="0"/>
    <p:restoredTop sz="94660"/>
  </p:normalViewPr>
  <p:slideViewPr>
    <p:cSldViewPr snapToGrid="0">
      <p:cViewPr varScale="1">
        <p:scale>
          <a:sx n="152" d="100"/>
          <a:sy n="152" d="100"/>
        </p:scale>
        <p:origin x="576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F7235CC-F499-604C-AA90-B031742EC46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/>
              <a:t>San Joaquin County ARES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C95E39-CF40-5A97-933C-EDE5AA964CC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351296-D843-4DEA-9845-DE1D0514E78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88D023-E067-2FFF-B40E-A68C2253BAB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396C8D-3B49-7997-AABC-FFEEA5528AA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83F92A-4C57-4CA3-9566-CB88B2FB2A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984249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/>
              <a:t>San Joaquin County ARES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A58556-FAD0-4A3F-A57D-E95631D40CA2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48E5EB-4BFF-43D3-ACC2-C7FCC9A50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516088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Waveshare SX1262 LoRaWAN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San Joaquin County ARES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48E5EB-4BFF-43D3-ACC2-C7FCC9A500C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6955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Hack One RF allows the monitoring of bandwidths by RTL-SDR software. LoRa as already discussed and Raspberry Pi can be hooked up to a radio for use with WSJT-X, JSCALL, or FLDIGI.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San Joaquin County ARES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48E5EB-4BFF-43D3-ACC2-C7FCC9A500C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657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2F315-47ED-4650-914E-CDC89A3D9D8B}" type="datetime1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San Joaquin County Ametuer Radio Emergency Service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692ED-56CB-4CFC-9321-A32271C0E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053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938150"/>
            <a:ext cx="9404723" cy="91509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2052918"/>
            <a:ext cx="10544627" cy="41954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497393" y="3276599"/>
            <a:ext cx="6401790" cy="304801"/>
          </a:xfrm>
        </p:spPr>
        <p:txBody>
          <a:bodyPr/>
          <a:lstStyle/>
          <a:p>
            <a:r>
              <a:rPr lang="en-US" dirty="0"/>
              <a:t>San Joaquin County Amateur Radio Emergency Service      			   September 26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39" y="235744"/>
            <a:ext cx="838199" cy="767687"/>
          </a:xfrm>
        </p:spPr>
        <p:txBody>
          <a:bodyPr/>
          <a:lstStyle/>
          <a:p>
            <a:fld id="{3C1692ED-56CB-4CFC-9321-A32271C0E262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30B14FF-8B60-AA2B-D5F6-EE3D25733AA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7897" y="235744"/>
            <a:ext cx="576428" cy="57642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E50FEC2-CE11-1C66-1FD9-C372866B1F8C}"/>
              </a:ext>
            </a:extLst>
          </p:cNvPr>
          <p:cNvSpPr txBox="1"/>
          <p:nvPr userDrawn="1"/>
        </p:nvSpPr>
        <p:spPr>
          <a:xfrm>
            <a:off x="1103312" y="339292"/>
            <a:ext cx="3066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San Joaquin County ARES</a:t>
            </a:r>
          </a:p>
        </p:txBody>
      </p:sp>
    </p:spTree>
    <p:extLst>
      <p:ext uri="{BB962C8B-B14F-4D97-AF65-F5344CB8AC3E}">
        <p14:creationId xmlns:p14="http://schemas.microsoft.com/office/powerpoint/2010/main" val="3168874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818D6-B9B0-49A8-AA1F-096505669963}" type="datetime1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San Joaquin County Ametuer Radio Emergency Service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692ED-56CB-4CFC-9321-A32271C0E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319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6E152-9E3F-4871-B443-148959E7A084}" type="datetime1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San Joaquin County Ametuer Radio Emergency Service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692ED-56CB-4CFC-9321-A32271C0E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785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3A6BE-3BBA-430E-844A-07DA31C41D20}" type="datetime1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San Joaquin County Ametuer Radio Emergency Service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692ED-56CB-4CFC-9321-A32271C0E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088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0957E-FF36-4B7F-8FEF-66841F8BBEF8}" type="datetime1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San Joaquin County Ametuer Radio Emergency Service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692ED-56CB-4CFC-9321-A32271C0E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309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31499-FCC0-4913-99AD-991A430E3065}" type="datetime1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San Joaquin County Ametuer Radio Emergency Service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692ED-56CB-4CFC-9321-A32271C0E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384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FADBD-1877-4986-A87E-380C89B9C844}" type="datetime1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San Joaquin County Ametuer Radio Emergency Service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692ED-56CB-4CFC-9321-A32271C0E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283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47C77-E181-413C-843C-3F206537E853}" type="datetime1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San Joaquin County Ametuer Radio Emergency Service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692ED-56CB-4CFC-9321-A32271C0E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8852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1535B-5B40-4798-B1BC-2C2B24DCF44F}" type="datetime1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San Joaquin County Ametuer Radio Emergency Service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692ED-56CB-4CFC-9321-A32271C0E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702478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1535B-5B40-4798-B1BC-2C2B24DCF44F}" type="datetime1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San Joaquin County Ametuer Radio Emergency Service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692ED-56CB-4CFC-9321-A32271C0E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125541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1535B-5B40-4798-B1BC-2C2B24DCF44F}" type="datetime1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San Joaquin County Ametuer Radio Emergency Service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692ED-56CB-4CFC-9321-A32271C0E262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23999788"/>
      </p:ext>
    </p:extLst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1535B-5B40-4798-B1BC-2C2B24DCF44F}" type="datetime1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San Joaquin County Ametuer Radio Emergency Service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692ED-56CB-4CFC-9321-A32271C0E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575707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1535B-5B40-4798-B1BC-2C2B24DCF44F}" type="datetime1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San Joaquin County Ametuer Radio Emergency Service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692ED-56CB-4CFC-9321-A32271C0E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953857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1535B-5B40-4798-B1BC-2C2B24DCF44F}" type="datetime1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San Joaquin County Ametuer Radio Emergency Service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692ED-56CB-4CFC-9321-A32271C0E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725152"/>
      </p:ext>
    </p:extLst>
  </p:cSld>
  <p:clrMapOvr>
    <a:masterClrMapping/>
  </p:clrMapOvr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789AA-72DC-4088-B748-1C63EC162C00}" type="datetime1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San Joaquin County Ametuer Radio Emergency Service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692ED-56CB-4CFC-9321-A32271C0E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2488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F114F-00B0-46E2-AAFE-0345E2F83F06}" type="datetime1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San Joaquin County Ametuer Radio Emergency Service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692ED-56CB-4CFC-9321-A32271C0E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72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0791535B-5B40-4798-B1BC-2C2B24DCF44F}" type="datetime1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r>
              <a:rPr lang="en-US"/>
              <a:t>San Joaquin County Ametuer Radio Emergency Service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692ED-56CB-4CFC-9321-A32271C0E2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06130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ogle.com/url?sa=i&amp;source=web&amp;rct=j&amp;url=CAESTgHrOzAVdqdbwcPO6v-luPIihkkw37LMHToMCm3MAKx8yROmg-W6P30uEZI3mv4oFysqX_yQnugpY0VqqOlq6YZJpQizuLVA2CZLQKp0qQ&amp;uoh=2&amp;ved=2ahUKEwiNqYL24u6WAxWdAzQIHcKuFoUQy_kOegoIAggACAAIIhAJ&amp;opi=89978449&amp;cd&amp;psig=AOvVaw3emK-aCrFLqnAk8ZisaIgy&amp;ust=1789499408905000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bayme.sh/" TargetMode="External"/><Relationship Id="rId2" Type="http://schemas.openxmlformats.org/officeDocument/2006/relationships/hyperlink" Target="https://www.mdarc.org/repeater-systems/meshtastic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hyperlink" Target="https://www.sacvalleymesh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F56186D-F323-039C-6152-DF0BA1414B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551964"/>
            <a:ext cx="8946541" cy="4696436"/>
          </a:xfrm>
        </p:spPr>
        <p:txBody>
          <a:bodyPr/>
          <a:lstStyle/>
          <a:p>
            <a:pPr marL="0" indent="0">
              <a:buNone/>
            </a:pPr>
            <a:r>
              <a:rPr lang="en-US" sz="9600" dirty="0"/>
              <a:t>LoRa and Meshtastic</a:t>
            </a:r>
          </a:p>
          <a:p>
            <a:r>
              <a:rPr lang="en-US" dirty="0"/>
              <a:t>Inexpensive Radio for a Wide Area and its application for EmComm.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FF19A96-DC4D-13F1-CEB0-E879CC237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8425942" y="3750927"/>
            <a:ext cx="4911055" cy="304801"/>
          </a:xfrm>
        </p:spPr>
        <p:txBody>
          <a:bodyPr/>
          <a:lstStyle/>
          <a:p>
            <a:r>
              <a:rPr lang="en-US" dirty="0"/>
              <a:t>San Joaquin County Amateur Radio Emergency Service    October 26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D6E2020-9659-3D19-B9CF-A21C97FA5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692ED-56CB-4CFC-9321-A32271C0E26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8108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A1F24-FAEC-E916-45EA-EF473EB76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A1BE4C-2E74-A223-E505-9C1703DF49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4000" b="1" dirty="0"/>
              <a:t>Key Features</a:t>
            </a:r>
          </a:p>
          <a:p>
            <a:pPr lvl="0"/>
            <a:r>
              <a:rPr lang="en-US" b="1" dirty="0"/>
              <a:t>Long Range:</a:t>
            </a:r>
            <a:r>
              <a:rPr lang="en-US" dirty="0"/>
              <a:t> Connects devices up to 9–15 miles in rural areas and penetrates deep indoor or dense urban environments.</a:t>
            </a:r>
          </a:p>
          <a:p>
            <a:pPr lvl="0"/>
            <a:r>
              <a:rPr lang="en-US" b="1" dirty="0"/>
              <a:t>Low Power:</a:t>
            </a:r>
            <a:r>
              <a:rPr lang="en-US" dirty="0"/>
              <a:t> Uses minimal energy, allowing battery or solar operation for years.</a:t>
            </a:r>
          </a:p>
          <a:p>
            <a:pPr lvl="0"/>
            <a:r>
              <a:rPr lang="en-US" b="1" dirty="0"/>
              <a:t>Unlicensed Bands:</a:t>
            </a:r>
            <a:r>
              <a:rPr lang="en-US" dirty="0"/>
              <a:t> Operates on public Industrial, Scientific, and Medical (ISM) radio bands (such as 915 MHz in the US or 433 MHz in Europe/Australia) without an operator license.</a:t>
            </a:r>
          </a:p>
          <a:p>
            <a:pPr lvl="0"/>
            <a:r>
              <a:rPr lang="en-US" b="1" dirty="0"/>
              <a:t>Low Bandwidth:</a:t>
            </a:r>
            <a:r>
              <a:rPr lang="en-US" dirty="0"/>
              <a:t> Transfers data at speeds between 300 and 50,000 bits per second, making it ideal for sensors and text, not video.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2724E8-01F5-28F5-484C-B5D2B8D2E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San Joaquin County Amateur Radio Emergency Service      			   September 26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C51A5D-2343-D5DF-41FD-1C3D244D2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692ED-56CB-4CFC-9321-A32271C0E26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870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4D4B2-E187-8953-8A12-D2C9A65E5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is it used?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9E87C7-236D-A950-2F5B-56CF011888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b="1" dirty="0"/>
              <a:t>Popular Applications</a:t>
            </a:r>
          </a:p>
          <a:p>
            <a:pPr lvl="0"/>
            <a:r>
              <a:rPr lang="en-US" b="1" dirty="0"/>
              <a:t>Meshtastic:</a:t>
            </a:r>
            <a:r>
              <a:rPr lang="en-US" dirty="0"/>
              <a:t> An open-source, off-grid decentralized mesh network that uses LoRa radios for text messaging and GPS sharing via mobile phones.</a:t>
            </a:r>
          </a:p>
          <a:p>
            <a:pPr lvl="0"/>
            <a:r>
              <a:rPr lang="en-US" b="1" dirty="0"/>
              <a:t>LoRaWAN:</a:t>
            </a:r>
            <a:r>
              <a:rPr lang="en-US" dirty="0"/>
              <a:t> A wide-area network protocol used to connect battery-operated Internet of Things (IoT) sensors to the internet via gateways.</a:t>
            </a:r>
          </a:p>
          <a:p>
            <a:pPr lvl="0"/>
            <a:r>
              <a:rPr lang="en-US" b="1" dirty="0"/>
              <a:t>LoRa APRS:</a:t>
            </a:r>
            <a:r>
              <a:rPr lang="en-US" dirty="0"/>
              <a:t> An amateur radio tool used to broadcast real-time telemetry and positional data without traditional voice repeaters.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D57924-73F4-4A05-3D0B-D24DDA863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San Joaquin County Amateur Radio Emergency Service      			   September 26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B42195-5E63-9E84-FFCD-0C4E72D65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692ED-56CB-4CFC-9321-A32271C0E26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560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33D1F-3C67-CE8C-9F46-DE4D842C6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LoRa Equipment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F0A1BD-BB2B-A3D7-5EF9-1BA8C04E8F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Equipment can come in various packages.</a:t>
            </a:r>
          </a:p>
          <a:p>
            <a:r>
              <a:rPr lang="en-US" dirty="0"/>
              <a:t>Cheap HAT or accessory boards for Raspberry Pi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2DA824-97C6-1C1F-7FE3-7D5E9A1E7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San Joaquin County Amateur Radio Emergency Service      			   September 26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F392D4-1807-29F8-F679-04AF78A9F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692ED-56CB-4CFC-9321-A32271C0E262}" type="slidenum">
              <a:rPr lang="en-US" smtClean="0"/>
              <a:t>4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C5809AD-D721-EB36-BAC2-A63B236C0C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111" y="3227294"/>
            <a:ext cx="2088700" cy="20887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3CF0B8C-A13E-55FB-C172-2669D83F6A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1365" y="3227292"/>
            <a:ext cx="2784933" cy="20887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BDA4251-F646-65A9-9D03-C9374446B4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8822" y="3227292"/>
            <a:ext cx="2784933" cy="20887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7CD4F67-CC67-B6EE-D7FF-E517DAAD03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567767" y="3227292"/>
            <a:ext cx="2784934" cy="2088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0982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DCABB-4EAB-9DB1-81E8-FF1E22542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Meshtastic?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E3AA53-2B1E-AF0A-48B9-D4C5AAD1E0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2" y="2052918"/>
            <a:ext cx="5094684" cy="4195481"/>
          </a:xfrm>
        </p:spPr>
        <p:txBody>
          <a:bodyPr/>
          <a:lstStyle/>
          <a:p>
            <a:r>
              <a:rPr lang="en-US" dirty="0"/>
              <a:t>Meshtastic is an open-source, off-grid communication system that lets you send text messages and share data using small radio devices without needing cell service or the internet.</a:t>
            </a:r>
          </a:p>
          <a:p>
            <a:r>
              <a:rPr lang="en-US" dirty="0"/>
              <a:t>Meshtastic.org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DB119A-AE37-121A-29CC-B8BCF165D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San Joaquin County Amateur Radio Emergency Service      			   September 26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EEA221-9BD9-7973-AB5F-486B6504D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692ED-56CB-4CFC-9321-A32271C0E262}" type="slidenum">
              <a:rPr lang="en-US" smtClean="0"/>
              <a:t>5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01EE686-8FD0-AF93-C732-A4DAC9A42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2747" y="2052918"/>
            <a:ext cx="5094683" cy="419548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72C0B11-D6E9-1004-34CE-5B5D2E47C6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3454" y="396183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8319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F54CF-3000-4164-0318-7AACDFE50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Meshtastic Equipment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6C5D14-EA4B-2C7F-06E0-4C61AF7BA4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Dedicated Meshtastic equipment is available.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31D339-2D31-AA4D-5F74-BF290BEA9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San Joaquin County Amateur Radio Emergency Service      			   September 26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B73FE4-D228-85E0-B502-7992F904E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692ED-56CB-4CFC-9321-A32271C0E262}" type="slidenum">
              <a:rPr lang="en-US" smtClean="0"/>
              <a:t>6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B21802D-3B3A-5F32-BD4F-A05EF13FAF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262" y="2676617"/>
            <a:ext cx="9944611" cy="36831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02F29E3-D381-F7BE-695F-3B4B3B9E9D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225" y="1814782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4485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17DF6-C49E-205A-55DA-C49961345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 have tried.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2E0FDC-590F-0956-3CBF-AD03C061D9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Waveshare SX1262 LoRaWAN board and installed meshtasticd service on a Raspberry Pi 4B.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B6D962-C1DB-3D0F-39CD-C950E7491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San Joaquin County Amateur Radio Emergency Service      			   September 26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35846C-A27E-0541-F69C-090E0CD63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692ED-56CB-4CFC-9321-A32271C0E262}" type="slidenum">
              <a:rPr lang="en-US" smtClean="0"/>
              <a:t>7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7A66B97-8F3A-2F8B-C81A-D4EAEAEA5A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860" y="3195917"/>
            <a:ext cx="3808281" cy="285621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D85C01B-85AF-27CA-1360-D479DD4092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011" y="2838281"/>
            <a:ext cx="5713506" cy="3213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82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CAA27-3C21-EDB9-1E7B-46C65E55B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…and also…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AB9D53-487C-B95B-5B09-FF6B5CF911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Built a cyberdeck with a Hack One RF (SDR) and a LoRa.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FC3838-D8C8-BBCB-D221-93774FF19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San Joaquin County Amateur Radio Emergency Service      			   September 26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6385E6-8BA8-6A2E-852C-139611BFB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692ED-56CB-4CFC-9321-A32271C0E262}" type="slidenum">
              <a:rPr lang="en-US" smtClean="0"/>
              <a:t>8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1F06470-7357-8C76-D441-57EC9781A8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739" y="2593039"/>
            <a:ext cx="3669552" cy="275216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560E999-3B01-8726-1BBE-929B5A558D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93249" y="3068231"/>
            <a:ext cx="3801534" cy="285115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2550756-A5BA-9D94-4763-E1A541D7A9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472021" y="3068232"/>
            <a:ext cx="3801532" cy="28511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6E5CF44-1EAE-BC53-8A8D-556812786F40}"/>
              </a:ext>
            </a:extLst>
          </p:cNvPr>
          <p:cNvSpPr txBox="1"/>
          <p:nvPr/>
        </p:nvSpPr>
        <p:spPr>
          <a:xfrm>
            <a:off x="583035" y="5624818"/>
            <a:ext cx="39218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Hack One RF allows the monitoring of bandwidths by RTL-SDR software. LoRa as already discussed and Raspberry Pi can be hooked up to a radio for use with WSJT-X, JSCALL, FLDIGI, and Packet.</a:t>
            </a:r>
          </a:p>
        </p:txBody>
      </p:sp>
    </p:spTree>
    <p:extLst>
      <p:ext uri="{BB962C8B-B14F-4D97-AF65-F5344CB8AC3E}">
        <p14:creationId xmlns:p14="http://schemas.microsoft.com/office/powerpoint/2010/main" val="26876681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20C75-72FD-F1DF-5B23-0237FDC3D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How is Meshtastic used for EmComm?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53189-E06A-B5B2-FA29-F2706B5C82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2052918"/>
            <a:ext cx="6418077" cy="4195481"/>
          </a:xfrm>
        </p:spPr>
        <p:txBody>
          <a:bodyPr/>
          <a:lstStyle/>
          <a:p>
            <a:r>
              <a:rPr lang="en-US" dirty="0"/>
              <a:t>Meshtastic is used for emergency communication by creating a decentralized, off-grid text messaging and tracking network that operates completely independently of cellular towers and the internet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918AF6-D03D-3FEB-EB1D-C44B93E6D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San Joaquin County Amateur Radio Emergency Service      			   September 26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12AF2F-3FFB-404A-6BDA-ABA29BBD8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692ED-56CB-4CFC-9321-A32271C0E262}" type="slidenum">
              <a:rPr lang="en-US" smtClean="0"/>
              <a:t>9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3E6F632-90A9-27CE-B5D4-86392EB36E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765" y="1929290"/>
            <a:ext cx="3969667" cy="4442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8045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97264-951E-648F-C475-FC6BFE186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it works in a disaster.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956AE6-56C1-0956-398B-945221774A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en-US" b="1" dirty="0"/>
              <a:t>Mesh Relaying:</a:t>
            </a:r>
            <a:r>
              <a:rPr lang="en-US" dirty="0"/>
              <a:t> Each device (called a node) both sends messages and automatically forwards messages for other nodes. If you are out of range of a recipient, intermediate nodes pass the text along like a digital bucket brigade. </a:t>
            </a:r>
          </a:p>
          <a:p>
            <a:pPr lvl="0"/>
            <a:r>
              <a:rPr lang="en-US" b="1" dirty="0"/>
              <a:t>No License Needed:</a:t>
            </a:r>
            <a:r>
              <a:rPr lang="en-US" dirty="0"/>
              <a:t> Unlike amateur ham radio, </a:t>
            </a:r>
            <a:r>
              <a:rPr lang="en-US" dirty="0">
                <a:hlinkClick r:id="rId2"/>
              </a:rPr>
              <a:t>Meshtastic</a:t>
            </a:r>
            <a:r>
              <a:rPr lang="en-US" dirty="0"/>
              <a:t> operates on license-free radio bands (such as 915 MHz in the US), meaning anyone can turn a device on and use it immediately without testing or certification. </a:t>
            </a:r>
          </a:p>
          <a:p>
            <a:pPr lvl="0"/>
            <a:r>
              <a:rPr lang="en-US" b="1" dirty="0"/>
              <a:t>Smartphone Integration:</a:t>
            </a:r>
            <a:r>
              <a:rPr lang="en-US" dirty="0"/>
              <a:t> Users typically connect a small pocket radio to their phone via Bluetooth. The phone acts as the keyboard and screen to type text messages and view maps, even though there is no cellular service. </a:t>
            </a:r>
          </a:p>
          <a:p>
            <a:pPr lvl="0"/>
            <a:r>
              <a:rPr lang="en-US" b="1" dirty="0"/>
              <a:t>GPS and Location Sharing:</a:t>
            </a:r>
            <a:r>
              <a:rPr lang="en-US" dirty="0"/>
              <a:t> Many nodes feature built-in GPS, allowing groups to track each other's exact coordinates on a map in real time during a blackout or evacuation. </a:t>
            </a:r>
          </a:p>
          <a:p>
            <a:pPr lvl="0"/>
            <a:r>
              <a:rPr lang="en-US" b="1" dirty="0"/>
              <a:t>Low Power and Solar Friendly:</a:t>
            </a:r>
            <a:r>
              <a:rPr lang="en-US" dirty="0"/>
              <a:t> Because the radios use very little power (LoRa technology), small solar-powered relay nodes can be mounted on roofs or high points to keep the regional emergency network alive for weeks during extended grid failures. 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8661AE-BCE0-CAF2-FFF6-07329231F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San Joaquin County Amateur Radio Emergency Service      			   September 26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0ECDBD-0EA2-D706-47A4-B9BBB54A1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692ED-56CB-4CFC-9321-A32271C0E26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4247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DD9A7-2F53-40D0-8BB1-82390FEC0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5B368A-2CD3-AAB6-9B59-FACD4E43CE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en-US" u="sng" dirty="0">
                <a:hlinkClick r:id="rId2"/>
              </a:rPr>
              <a:t>mdarc.org/repeater-systems/</a:t>
            </a:r>
            <a:r>
              <a:rPr lang="en-US" u="sng" dirty="0" err="1">
                <a:hlinkClick r:id="rId2"/>
              </a:rPr>
              <a:t>meshtastic</a:t>
            </a:r>
            <a:endParaRPr lang="en-US" dirty="0"/>
          </a:p>
          <a:p>
            <a:pPr lvl="0" fontAlgn="base"/>
            <a:r>
              <a:rPr lang="en-US" u="sng" dirty="0">
                <a:hlinkClick r:id="rId3"/>
              </a:rPr>
              <a:t>BAYME.sh</a:t>
            </a:r>
            <a:endParaRPr lang="en-US" dirty="0"/>
          </a:p>
          <a:p>
            <a:pPr lvl="0" fontAlgn="base"/>
            <a:r>
              <a:rPr lang="en-US" u="sng" dirty="0">
                <a:hlinkClick r:id="rId4"/>
              </a:rPr>
              <a:t>sacValleyMesh.com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29AD4B-38EC-489F-AD51-76BC9D616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San Joaquin County Amateur Radio Emergency Service      			   September 26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1043A3-AFD9-1CAA-6F52-B2F961FA5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692ED-56CB-4CFC-9321-A32271C0E262}" type="slidenum">
              <a:rPr lang="en-US" smtClean="0"/>
              <a:t>11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BEC722-1C48-8DE6-BD01-BCEC13C93C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2397" y="848798"/>
            <a:ext cx="3127772" cy="5574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6317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JCARES LoRa Presentation.potx" id="{8B53D54C-A8CC-4692-B4F0-EC42DC77FE9B}" vid="{FA27C830-1F6B-4B00-8628-43B7DDE0E66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</TotalTime>
  <Words>783</Words>
  <Application>Microsoft Office PowerPoint</Application>
  <PresentationFormat>Widescreen</PresentationFormat>
  <Paragraphs>66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Century Gothic</vt:lpstr>
      <vt:lpstr>Wingdings 3</vt:lpstr>
      <vt:lpstr>Ion</vt:lpstr>
      <vt:lpstr>PowerPoint Presentation</vt:lpstr>
      <vt:lpstr>What is it?</vt:lpstr>
      <vt:lpstr>How is it used?</vt:lpstr>
      <vt:lpstr>LoRa Equipment</vt:lpstr>
      <vt:lpstr>What is Meshtastic?</vt:lpstr>
      <vt:lpstr>Meshtastic Equipment</vt:lpstr>
      <vt:lpstr>What I have tried.</vt:lpstr>
      <vt:lpstr>…and also…</vt:lpstr>
      <vt:lpstr>How is Meshtastic used for EmComm?</vt:lpstr>
      <vt:lpstr>How it works in a disaster.</vt:lpstr>
      <vt:lpstr>Local Information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 Higgins</dc:creator>
  <cp:lastModifiedBy>Dan Higgins</cp:lastModifiedBy>
  <cp:revision>16</cp:revision>
  <dcterms:created xsi:type="dcterms:W3CDTF">2026-09-14T18:01:22Z</dcterms:created>
  <dcterms:modified xsi:type="dcterms:W3CDTF">2026-09-29T02:08:56Z</dcterms:modified>
</cp:coreProperties>
</file>