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7235CC-F499-604C-AA90-B031742EC4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San Joaquin County ARES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C95E39-CF40-5A97-933C-EDE5AA964C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51296-D843-4DEA-9845-DE1D0514E78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8D023-E067-2FFF-B40E-A68C2253BA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96C8D-3B49-7997-AABC-FFEEA5528A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92A-4C57-4CA3-9566-CB88B2FB2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8424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San Joaquin County ARES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58556-FAD0-4A3F-A57D-E95631D40CA2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E5EB-4BFF-43D3-ACC2-C7FCC9A5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1608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F315-47ED-4650-914E-CDC89A3D9D8B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5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938150"/>
            <a:ext cx="9404723" cy="915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52918"/>
            <a:ext cx="10544627" cy="41954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497393" y="3276599"/>
            <a:ext cx="6401790" cy="304801"/>
          </a:xfrm>
        </p:spPr>
        <p:txBody>
          <a:bodyPr/>
          <a:lstStyle/>
          <a:p>
            <a:r>
              <a:rPr lang="en-US" dirty="0"/>
              <a:t>San Joaquin County Amateur Radio Emergency Service      			   September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39" y="235744"/>
            <a:ext cx="838199" cy="767687"/>
          </a:xfrm>
        </p:spPr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30B14FF-8B60-AA2B-D5F6-EE3D25733A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7897" y="235744"/>
            <a:ext cx="576428" cy="5764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50FEC2-CE11-1C66-1FD9-C372866B1F8C}"/>
              </a:ext>
            </a:extLst>
          </p:cNvPr>
          <p:cNvSpPr txBox="1"/>
          <p:nvPr userDrawn="1"/>
        </p:nvSpPr>
        <p:spPr>
          <a:xfrm>
            <a:off x="1103312" y="339292"/>
            <a:ext cx="3066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San Joaquin County ARES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1BA92-E227-A1B4-06CC-F0458165EE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84" y="235744"/>
            <a:ext cx="552990" cy="55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7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8D6-B9B0-49A8-AA1F-096505669963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1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6E152-9E3F-4871-B443-148959E7A084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8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A6BE-3BBA-430E-844A-07DA31C41D20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8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957E-FF36-4B7F-8FEF-66841F8BBEF8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0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1499-FCC0-4913-99AD-991A430E3065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8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FADBD-1877-4986-A87E-380C89B9C844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8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7C77-E181-413C-843C-3F206537E853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8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247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2554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399978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75707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53857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25152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89AA-72DC-4088-B748-1C63EC162C00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48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114F-00B0-46E2-AAFE-0345E2F83F06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791535B-5B40-4798-B1BC-2C2B24DCF44F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13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akeout.org/" TargetMode="External"/><Relationship Id="rId2" Type="http://schemas.openxmlformats.org/officeDocument/2006/relationships/hyperlink" Target="mailto:N6ZDH@winlink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sgs.gov/faqs/what-are-great-shakeout-earthquake-drill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tpac.us/" TargetMode="External"/><Relationship Id="rId2" Type="http://schemas.openxmlformats.org/officeDocument/2006/relationships/hyperlink" Target="https://www.laxnortheast.org/exercises/shakeou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jcare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F56186D-F323-039C-6152-DF0BA1414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033" y="1555109"/>
            <a:ext cx="8946541" cy="4696436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dirty="0"/>
              <a:t>Great </a:t>
            </a:r>
            <a:r>
              <a:rPr lang="en-US" sz="9600" dirty="0" err="1"/>
              <a:t>ShakeOut</a:t>
            </a:r>
            <a:endParaRPr lang="en-US" sz="96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F19A96-DC4D-13F1-CEB0-E879CC23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8425942" y="3750927"/>
            <a:ext cx="4911055" cy="304801"/>
          </a:xfrm>
        </p:spPr>
        <p:txBody>
          <a:bodyPr/>
          <a:lstStyle/>
          <a:p>
            <a:r>
              <a:rPr lang="en-US" dirty="0"/>
              <a:t>San Joaquin County Amateur Radio Emergency Service    October 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6E2020-9659-3D19-B9CF-A21C97FA5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16589-534D-C2B0-12C3-B47BC40B7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84" y="235744"/>
            <a:ext cx="552990" cy="55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1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483A-AC54-28DD-2887-066F7B68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 </a:t>
            </a:r>
            <a:r>
              <a:rPr lang="en-US" dirty="0" err="1"/>
              <a:t>ShakeOut</a:t>
            </a:r>
            <a:r>
              <a:rPr lang="en-US" dirty="0"/>
              <a:t> Drill October 15/26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A9C89-F028-0081-62C6-E13C5DAA6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Drill will start at 10:15 (AM).</a:t>
            </a:r>
          </a:p>
          <a:p>
            <a:r>
              <a:rPr lang="en-US" dirty="0"/>
              <a:t>Voice Net will start just after 10:00 (AM).</a:t>
            </a:r>
          </a:p>
          <a:p>
            <a:r>
              <a:rPr lang="en-US" dirty="0"/>
              <a:t>Script for the drill is at sjcares.org under the notes menu item.</a:t>
            </a:r>
          </a:p>
          <a:p>
            <a:r>
              <a:rPr lang="en-US" dirty="0"/>
              <a:t>A recent posting also has a description of how to fill out a </a:t>
            </a:r>
            <a:r>
              <a:rPr lang="en-US" dirty="0" err="1"/>
              <a:t>Winlink</a:t>
            </a:r>
            <a:r>
              <a:rPr lang="en-US" dirty="0"/>
              <a:t> USGS DYFI form.</a:t>
            </a:r>
          </a:p>
          <a:p>
            <a:r>
              <a:rPr lang="en-US" dirty="0"/>
              <a:t>If you can’t participate for the radio net or the </a:t>
            </a:r>
            <a:r>
              <a:rPr lang="en-US" dirty="0" err="1"/>
              <a:t>Winlink</a:t>
            </a:r>
            <a:r>
              <a:rPr lang="en-US" dirty="0"/>
              <a:t> forms, you can still send an email report to </a:t>
            </a:r>
            <a:r>
              <a:rPr lang="en-US" dirty="0">
                <a:hlinkClick r:id="rId2"/>
              </a:rPr>
              <a:t>N6ZDH@winlink.org</a:t>
            </a:r>
            <a:r>
              <a:rPr lang="en-US" dirty="0"/>
              <a:t> any time after 10:16 on the day of the drill.</a:t>
            </a:r>
          </a:p>
          <a:p>
            <a:r>
              <a:rPr lang="en-US" dirty="0"/>
              <a:t>Anyone can participate with one of these three methods.</a:t>
            </a:r>
          </a:p>
          <a:p>
            <a:r>
              <a:rPr lang="en-US" dirty="0"/>
              <a:t>More information can be found at </a:t>
            </a:r>
            <a:r>
              <a:rPr lang="en-US" dirty="0">
                <a:hlinkClick r:id="rId3"/>
              </a:rPr>
              <a:t>https://www.shakeout.org</a:t>
            </a:r>
            <a:r>
              <a:rPr lang="en-US" dirty="0"/>
              <a:t> </a:t>
            </a:r>
          </a:p>
          <a:p>
            <a:r>
              <a:rPr lang="en-US" dirty="0"/>
              <a:t>…and </a:t>
            </a:r>
            <a:r>
              <a:rPr lang="en-US" dirty="0">
                <a:hlinkClick r:id="rId4"/>
              </a:rPr>
              <a:t>https://www.usgs.gov/faqs/what-are-great-shakeout-earthquake-drills</a:t>
            </a:r>
            <a:r>
              <a:rPr lang="en-US" dirty="0"/>
              <a:t> </a:t>
            </a:r>
          </a:p>
          <a:p>
            <a:r>
              <a:rPr lang="en-US" dirty="0"/>
              <a:t>…and…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CD832-4C13-77E7-30BD-62DE040DA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C2EA1-D049-5847-EB2D-BCA864C2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5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C26E0-6B54-04B6-E66B-ABF68283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</a:t>
            </a:r>
            <a:r>
              <a:rPr lang="en-US" dirty="0" err="1"/>
              <a:t>continuted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2018-503C-232A-8C63-01F127FF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Helping out LAX Northeast ARES with this </a:t>
            </a:r>
            <a:r>
              <a:rPr lang="en-US" dirty="0">
                <a:hlinkClick r:id="rId2"/>
              </a:rPr>
              <a:t>https://www.laxnortheast.org/exercises/shakeout</a:t>
            </a:r>
            <a:endParaRPr lang="en-US" dirty="0"/>
          </a:p>
          <a:p>
            <a:r>
              <a:rPr lang="en-US" dirty="0"/>
              <a:t>You can find out more by watching the recent video by them on the RATPAC site. </a:t>
            </a:r>
            <a:r>
              <a:rPr lang="en-US" dirty="0">
                <a:hlinkClick r:id="rId3"/>
              </a:rPr>
              <a:t>https://www.ratpac.us</a:t>
            </a:r>
            <a:r>
              <a:rPr lang="en-US" dirty="0"/>
              <a:t> </a:t>
            </a:r>
          </a:p>
          <a:p>
            <a:r>
              <a:rPr lang="en-US" dirty="0"/>
              <a:t>Most of these links can be found on </a:t>
            </a:r>
            <a:r>
              <a:rPr lang="en-US"/>
              <a:t>the </a:t>
            </a:r>
            <a:r>
              <a:rPr lang="en-US">
                <a:hlinkClick r:id="rId4"/>
              </a:rPr>
              <a:t>https://www.SJCARES.org</a:t>
            </a:r>
            <a:r>
              <a:rPr lang="en-US"/>
              <a:t> web site.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57477-42B7-7783-2762-58924918F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EDFBFB-D73F-A702-E59C-E671E342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63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eat Shake Out Presentation.potx" id="{34AFE4B1-6FD6-40CD-A193-59933CFB2281}" vid="{F9AEF302-1AA8-41F9-99B9-ECD26B6C147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Great Shake Out Presentation</Template>
  <TotalTime>0</TotalTime>
  <Words>235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Century Gothic</vt:lpstr>
      <vt:lpstr>Wingdings 3</vt:lpstr>
      <vt:lpstr>Ion</vt:lpstr>
      <vt:lpstr>PowerPoint Presentation</vt:lpstr>
      <vt:lpstr>Great ShakeOut Drill October 15/26</vt:lpstr>
      <vt:lpstr>…continuted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Higgins</dc:creator>
  <cp:lastModifiedBy>Dan Higgins</cp:lastModifiedBy>
  <cp:revision>1</cp:revision>
  <dcterms:created xsi:type="dcterms:W3CDTF">2026-10-01T15:53:29Z</dcterms:created>
  <dcterms:modified xsi:type="dcterms:W3CDTF">2026-10-01T15:54:13Z</dcterms:modified>
</cp:coreProperties>
</file>